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59" r:id="rId4"/>
    <p:sldId id="258" r:id="rId5"/>
    <p:sldId id="257" r:id="rId6"/>
    <p:sldId id="261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9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1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3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0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48A3-D810-45FF-BE22-3F0887ED6ADE}" type="datetimeFigureOut">
              <a:rPr lang="en-US" smtClean="0"/>
              <a:t>12 Jun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01BC-CB2D-49A1-B2B0-036C500E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1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3121" y="453107"/>
            <a:ext cx="8229600" cy="60016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/>
              <a:tabLst>
                <a:tab pos="6858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Whosoever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will be saved, before all things it is necessary that he hold the catholic faith;</a:t>
            </a:r>
          </a:p>
          <a:p>
            <a:pPr marL="685800" indent="-685800">
              <a:buFont typeface="+mj-lt"/>
              <a:buAutoNum type="arabicPeriod"/>
              <a:tabLst>
                <a:tab pos="6858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Which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faith except every one do keep whole and undefiled, without doubt he shall perish everlastingly.</a:t>
            </a:r>
          </a:p>
          <a:p>
            <a:pPr marL="685800" indent="-685800">
              <a:buFont typeface="+mj-lt"/>
              <a:buAutoNum type="arabicPeriod"/>
              <a:tabLst>
                <a:tab pos="6858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catholic faith is this: That we worship one God in Trinity, and Trinity in Unity;</a:t>
            </a:r>
          </a:p>
          <a:p>
            <a:pPr marL="685800" indent="-685800">
              <a:buFont typeface="+mj-lt"/>
              <a:buAutoNum type="arabicPeriod"/>
              <a:tabLst>
                <a:tab pos="6858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Neither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confounding the persons nor dividing the substance.</a:t>
            </a:r>
          </a:p>
          <a:p>
            <a:pPr marL="685800" indent="-685800">
              <a:buFont typeface="+mj-lt"/>
              <a:buAutoNum type="arabicPeriod"/>
              <a:tabLst>
                <a:tab pos="6858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there is one person of the Father, another of the Son, and another of the Holy Spirit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3121" y="453107"/>
            <a:ext cx="8229600" cy="60016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 startAt="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the Godhead of the Father, of the Son, and of the Holy Spirit is all one, the glory equal, the majesty coeternal.</a:t>
            </a:r>
          </a:p>
          <a:p>
            <a:pPr marL="685800" indent="-685800">
              <a:buFont typeface="+mj-lt"/>
              <a:buAutoNum type="arabicPeriod" startAt="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Such as the Father is, such is the Son, and such is the Holy Spirit.</a:t>
            </a:r>
          </a:p>
          <a:p>
            <a:pPr marL="685800" indent="-685800">
              <a:buFont typeface="+mj-lt"/>
              <a:buAutoNum type="arabicPeriod" startAt="8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Father uncreated, the Son uncreated, and the Holy Spirit uncreated.</a:t>
            </a:r>
          </a:p>
          <a:p>
            <a:pPr marL="685800" indent="-685800">
              <a:buFont typeface="+mj-lt"/>
              <a:buAutoNum type="arabicPeriod" startAt="8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Father incomprehensible, the Son incomprehensible, and the Holy Spirit incomprehensible.</a:t>
            </a:r>
          </a:p>
          <a:p>
            <a:pPr marL="685800" indent="-685800">
              <a:buFont typeface="+mj-lt"/>
              <a:buAutoNum type="arabicPeriod" startAt="8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Father eternal, the Son eternal, and the Holy Spirit eternal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7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425" y="458039"/>
            <a:ext cx="8229600" cy="55092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685800" indent="-685800">
              <a:buFont typeface="+mj-lt"/>
              <a:buAutoNum type="arabicPeriod" startAt="11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 they are not three eternals but one eternal.</a:t>
            </a:r>
          </a:p>
          <a:p>
            <a:pPr marL="685800" indent="-685800">
              <a:buFont typeface="+mj-lt"/>
              <a:buAutoNum type="arabicPeriod" startAt="11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also there are not three uncreated nor three incomprehensible, but one uncreated and one incomprehensible.</a:t>
            </a:r>
          </a:p>
          <a:p>
            <a:pPr marL="685800" indent="-685800">
              <a:buFont typeface="+mj-lt"/>
              <a:buAutoNum type="arabicPeriod" startAt="11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likewise the Father is almighty, the Son almighty, and the Holy Spirit almighty.</a:t>
            </a:r>
          </a:p>
          <a:p>
            <a:pPr marL="685800" indent="-685800">
              <a:buFont typeface="+mj-lt"/>
              <a:buAutoNum type="arabicPeriod" startAt="11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 they are not three almighties, but one almighty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85800" indent="-685800">
              <a:buFont typeface="+mj-lt"/>
              <a:buAutoNum type="arabicPeriod" startAt="11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the Father is God, the Son is God, and the Holy Spirit is God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6699" y="464737"/>
            <a:ext cx="8229600" cy="55092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685800" indent="-685800">
              <a:buFont typeface="+mj-lt"/>
              <a:buAutoNum type="arabicPeriod" startAt="1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 they are not three Gods, but one God.</a:t>
            </a:r>
          </a:p>
          <a:p>
            <a:pPr marL="685800" indent="-685800">
              <a:buFont typeface="+mj-lt"/>
              <a:buAutoNum type="arabicPeriod" startAt="1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likewise the Father is Lord, the Son Lord, and the Holy Spirit Lord;</a:t>
            </a:r>
          </a:p>
          <a:p>
            <a:pPr marL="685800" indent="-685800">
              <a:buFont typeface="+mj-lt"/>
              <a:buAutoNum type="arabicPeriod" startAt="1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 they are not three Lords but one Lord.</a:t>
            </a:r>
          </a:p>
          <a:p>
            <a:pPr marL="685800" indent="-685800">
              <a:buFont typeface="+mj-lt"/>
              <a:buAutoNum type="arabicPeriod" startAt="1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like as we are compelled by the Christian verity to acknowledge every Person by himself to be God and Lord;</a:t>
            </a:r>
          </a:p>
          <a:p>
            <a:pPr marL="685800" indent="-685800">
              <a:buFont typeface="+mj-lt"/>
              <a:buAutoNum type="arabicPeriod" startAt="1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we forbidden by the catholic religion to say; there are three Gods or three Lords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62833"/>
            <a:ext cx="8229600" cy="60016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 startAt="21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Father is made of none, neither created nor begotten.</a:t>
            </a:r>
          </a:p>
          <a:p>
            <a:pPr marL="685800" indent="-685800">
              <a:buFont typeface="+mj-lt"/>
              <a:buAutoNum type="arabicPeriod" startAt="22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 is of the Father alone; not made nor created, but begotten.</a:t>
            </a:r>
          </a:p>
          <a:p>
            <a:pPr marL="685800" indent="-685800">
              <a:buFont typeface="+mj-lt"/>
              <a:buAutoNum type="arabicPeriod" startAt="22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Holy Spirit is of the Father and of the Son; neither made, nor created, nor begotten, but proceeding.</a:t>
            </a:r>
          </a:p>
          <a:p>
            <a:pPr marL="685800" indent="-685800">
              <a:buFont typeface="+mj-lt"/>
              <a:buAutoNum type="arabicPeriod" startAt="22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there is one Father, not three Fathers; one Son, not three Sons; one Holy Spirit, not three Holy Spirits.</a:t>
            </a:r>
          </a:p>
          <a:p>
            <a:pPr marL="685800" indent="-685800">
              <a:buFont typeface="+mj-lt"/>
              <a:buAutoNum type="arabicPeriod" startAt="22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this Trinity none is afore or after another; none is greater or less than another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62833"/>
            <a:ext cx="8229600" cy="35394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 startAt="2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whole three persons are coeternal, and coequal.</a:t>
            </a:r>
          </a:p>
          <a:p>
            <a:pPr marL="685800" indent="-685800">
              <a:buFont typeface="+mj-lt"/>
              <a:buAutoNum type="arabicPeriod" startAt="2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that in all things, as aforesaid, the Unity in Trinity and the Trinity in Unity is to be worshipped.</a:t>
            </a:r>
          </a:p>
          <a:p>
            <a:pPr marL="685800" indent="-685800">
              <a:buFont typeface="+mj-lt"/>
              <a:buAutoNum type="arabicPeriod" startAt="26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therefore that will be saved must thus think of the Trinity.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3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03" y="205875"/>
            <a:ext cx="7452995" cy="622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475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2022-06-11T22:24:50Z</dcterms:created>
  <dcterms:modified xsi:type="dcterms:W3CDTF">2022-06-12T16:17:08Z</dcterms:modified>
</cp:coreProperties>
</file>