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B78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ield of wheat with trees in the background&#10;&#10;Description automatically generated">
            <a:extLst>
              <a:ext uri="{FF2B5EF4-FFF2-40B4-BE49-F238E27FC236}">
                <a16:creationId xmlns:a16="http://schemas.microsoft.com/office/drawing/2014/main" id="{B846FFAA-FEEF-51E2-FC20-7C670D83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91" r="-1" b="839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7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wheat and wheat&#10;&#10;Description automatically generated">
            <a:extLst>
              <a:ext uri="{FF2B5EF4-FFF2-40B4-BE49-F238E27FC236}">
                <a16:creationId xmlns:a16="http://schemas.microsoft.com/office/drawing/2014/main" id="{659F41A7-2687-3634-0107-7D20E90B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1" y="359713"/>
            <a:ext cx="9304637" cy="61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city on fire&#10;&#10;Description automatically generated">
            <a:extLst>
              <a:ext uri="{FF2B5EF4-FFF2-40B4-BE49-F238E27FC236}">
                <a16:creationId xmlns:a16="http://schemas.microsoft.com/office/drawing/2014/main" id="{CBA97721-7700-8160-53F5-8261C71C19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3E83A4-5366-42B8-9E9E-2378A944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6FA664-001A-4DAF-9837-CCBCD5DAE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EAC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C912E140-B212-2E3D-E347-40B39522D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2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Harding</dc:creator>
  <cp:lastModifiedBy>Michelle Harding</cp:lastModifiedBy>
  <cp:revision>1</cp:revision>
  <dcterms:created xsi:type="dcterms:W3CDTF">2023-07-22T01:27:54Z</dcterms:created>
  <dcterms:modified xsi:type="dcterms:W3CDTF">2023-07-22T02:42:53Z</dcterms:modified>
</cp:coreProperties>
</file>