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858D-C11F-4770-8C1F-B70D43F59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8A24C-C4C3-4E94-9698-9E1D28074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DFE13-45F5-48D9-A7A1-755D0E76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317F3-1D6F-4CDB-9D94-46AAFD8CC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559-EAAC-4F43-810B-F8E659D3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4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2EF0A-5863-4638-9634-F07D8D17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9A090-B089-4D8B-8E46-2E210EC47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747ED-7338-47CE-BA66-72288D90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B67C4-9CB7-42C6-A245-34D569B0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65031-F739-4D60-A744-82FEC707A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1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C88956-AAF1-47E3-8624-C9B829E37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FA916-956C-4E7F-A029-52B59D1A1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E7D24-12C5-4366-82D8-8F159F368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C38F6-372B-4E4D-813C-8C714801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FEFE0-E048-4FAD-AA84-96794A3B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4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DEBDE-F19D-4579-88D0-50D94980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F2628-6B01-471C-A520-59F1EBF3C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246A8-F0C1-437B-8868-46284885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A637A-667A-4FF2-B246-25644E00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8AEC-927D-4E0E-9203-12F2595C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5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200-AC5F-4749-BE0E-312450F4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F4B5D-0CE8-4226-B2C5-7D45F0F17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0F3DE-5AA2-49CD-8EC0-8AA4C714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6A5AA-8A71-473F-8B9A-FBA15CB6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072B9-7961-48B0-BCDB-3A00622C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4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6804-6578-43C6-9307-18EA9361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51E35-0D88-400A-8E78-4EDFC8D06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122BD-385C-4137-8498-8BE4BC6F2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6D9C-1F7B-4F5E-89B7-F962A273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AD228-84A0-464A-98D8-4FB1A2C6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2B3AB-09FA-490B-9D6A-2D2F76913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6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598F0-7AEC-4B90-B622-7A5F0A49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0412B-AF51-4209-93E1-CE523078E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2E1AC-6C27-4AC5-8A4A-BE7F02952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30173-0312-4338-93EB-74EE8A385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9282B-CCA0-41F9-916F-478DDDF6D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005E01-0106-4055-B04C-731467B6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6DE163-F2FC-406D-A458-827B02209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877B7-2CB0-47AA-AD16-690A6CC7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5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CC43A-4CE9-4D13-B220-71C9388D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64368A-EE28-4A4D-8D7A-73A0B716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CB9DEE-CC5A-452D-9750-00AD3131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DC068-EB3F-4829-8ADF-88384091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FB82E4-B3BE-4795-B9E9-B59173FB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D6D869-ED96-4E32-8070-A9F5F31B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89016-C78C-4960-B4FE-E660816C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7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EE417-E74F-4706-BB09-44ED37613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6E75E-6E7F-46D3-97ED-1311C7CE0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2F6D3-C8F1-4E96-90D8-B68983CE2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F5DB9-8B06-4507-858B-3EA646510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1272A-F95C-4DE7-B2AC-7BE6BB6C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733AF-A462-485D-9A7D-6B412028C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BF242-2DC9-402A-868C-165B628DB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971B62-5674-4D08-B005-7A22F3B8A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AFAE7-F21B-4928-AC5C-F29158A61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40408-A568-442D-AC23-A273BAB1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FDBA9-E0D0-4207-9FC7-C33305C6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DADFF-5B3C-4C98-813E-3AC5E5E4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7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F578D-87D8-421C-BDFC-BBA4C15CF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BFD77-0F09-4DAD-9C72-B87947F02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BD967-E469-415D-A600-418DB6DD9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FC7A4-AA05-4179-AF60-6319B30DC6D7}" type="datetimeFigureOut">
              <a:rPr lang="en-US" smtClean="0"/>
              <a:t>29 Oct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C3F7C-CB5A-4942-94A2-71F817F0B2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1B433-3D98-4150-8BD1-9745AB96C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8C28E-194B-4D16-AB4E-22D7A794B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7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100000"/>
              </a:schemeClr>
            </a:gs>
            <a:gs pos="24000">
              <a:schemeClr val="accent4">
                <a:lumMod val="40000"/>
                <a:lumOff val="60000"/>
              </a:schemeClr>
            </a:gs>
            <a:gs pos="78000">
              <a:schemeClr val="accent2">
                <a:lumMod val="40000"/>
                <a:lumOff val="6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CDE435-F8AC-4B64-95DE-21B69715EB7B}"/>
              </a:ext>
            </a:extLst>
          </p:cNvPr>
          <p:cNvSpPr txBox="1"/>
          <p:nvPr/>
        </p:nvSpPr>
        <p:spPr>
          <a:xfrm>
            <a:off x="447242" y="1351508"/>
            <a:ext cx="1129751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Starts @~28.00 min</a:t>
            </a:r>
          </a:p>
          <a:p>
            <a:pPr lvl="1"/>
            <a:r>
              <a:rPr lang="en-US" sz="4400" dirty="0"/>
              <a:t>Believe in Him</a:t>
            </a:r>
          </a:p>
          <a:p>
            <a:pPr lvl="1"/>
            <a:r>
              <a:rPr lang="en-US" sz="4400" dirty="0"/>
              <a:t>Continue / Abide / Remain in His Logos (Word)</a:t>
            </a:r>
          </a:p>
          <a:p>
            <a:pPr lvl="1"/>
            <a:r>
              <a:rPr lang="en-US" sz="4400" dirty="0"/>
              <a:t>Truly Disciple</a:t>
            </a:r>
          </a:p>
          <a:p>
            <a:pPr lvl="1"/>
            <a:r>
              <a:rPr lang="en-US" sz="4400" dirty="0"/>
              <a:t>Know the truth</a:t>
            </a:r>
          </a:p>
          <a:p>
            <a:pPr lvl="1"/>
            <a:r>
              <a:rPr lang="en-US" sz="4400" dirty="0"/>
              <a:t>Truth will set you free</a:t>
            </a:r>
          </a:p>
        </p:txBody>
      </p:sp>
    </p:spTree>
    <p:extLst>
      <p:ext uri="{BB962C8B-B14F-4D97-AF65-F5344CB8AC3E}">
        <p14:creationId xmlns:p14="http://schemas.microsoft.com/office/powerpoint/2010/main" val="1640315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2023-10-29T15:13:01Z</dcterms:created>
  <dcterms:modified xsi:type="dcterms:W3CDTF">2023-10-29T15:58:40Z</dcterms:modified>
</cp:coreProperties>
</file>