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  <p:sldId id="256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69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DAD3-DE59-932E-A0AD-0D77D4A70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331B5-0FF0-8EE7-0D1A-C52F3AA67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5CD7-210C-1EE0-BACF-F930AF9A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E2BD-5D66-2F10-3852-A22CC0F0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B6952-4EFF-7BA2-D2DD-AA88E3CE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95CC-0BFF-1AD9-1CB3-9565C52A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377BE-1D99-C3C0-BA4A-A47135FD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C47E-9AA8-EC96-F4E3-26139740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201C7-A792-68F9-ED9A-1134F6B1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EF9F-4F35-2C07-1E51-106D4178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10689-CC3D-6311-B9C0-F454460F5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0CBDD-9049-48C8-2186-01DC942F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CF70-7364-3846-47EF-1B07774C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216DA-2486-8474-C07B-B1AA30CD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07F5-F2EA-DCAE-B94D-77F718D0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D07-97D5-574C-DE08-76EE80F3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F77B-D90C-7B6C-7E13-5992B3CA5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71D8-C359-2910-6C3C-DEDC23E9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2513E-8A00-559A-9BB8-F236492A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AF27-C228-7D78-A7DD-8BE6652E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266A-96EC-A578-6601-4F7BDF69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588C3-912D-BCF9-9521-7C32137E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9FB4-B9EA-F79F-C9B8-4F354470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5676-BCCD-3644-CECF-9B2F496A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64793-CD48-E2DA-2BB7-FDA2EDE1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4BF2-90FC-128C-D811-7E094C5C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0901-0018-D452-1C36-F71BDD767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57896-7E7C-84DE-FE9B-29931AF0D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8CD6-C70B-70FC-A203-2DE43DF8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701C5-4B59-60A4-E0F2-96101EB1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C6960-2A8B-A78C-0F36-FD1A0D70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B049-D3F7-CF8E-2147-A983DC96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D2D56-1984-6AF7-AB73-228A5750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08C8E-B78E-A6E1-2618-D7974831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E916F-8253-A217-38A6-65E5B2846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AD6BC-F1D2-B61C-DA6D-88B40FA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E2C02-39A3-B102-A8FE-B282A86F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87130-2357-241E-1404-F4BAB54F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14247-28CD-81D3-A290-090A3438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490-A763-9254-B919-84541786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66BE5-BE31-BEDC-EA82-06041B62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DF76D-9382-3F1E-FEFC-D7212A70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000B0-2F9C-5478-6141-1A4B8202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BAA0B-6C8E-6480-6142-8E9F7965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BE62C-00C2-575C-B23E-7AB42CB8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F0AFE-82C2-AA6D-33BF-79B5B85F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96EC-8E8D-97C7-3971-3377AE4D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E1D3-1F8C-6B8C-1273-9990A7D7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6F823-F252-FA95-C8AC-4721537E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A9450-8D3E-D019-FF7D-FC005717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3B423-88DC-154C-82DF-0161B2D2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2211E-226C-FFA2-F3FF-B2F1463C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9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23A2-3FB2-ECD9-068A-B91C5649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990B3-7AD9-6A57-CAD2-B11E79E2C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0C3ED-E863-6CC3-1214-3261E7E1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10E14-D337-735D-1361-16A727BB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BAB55-B293-551B-7427-F016E48C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621A-A03F-8C37-4B44-CCD809C1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A3773-474E-A3B8-B5AC-70C79F2E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E6D78-5701-E059-FB03-B93318F06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880E-244E-7518-9653-9EEE94F96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635DF-356C-4549-8C8F-EDB2DD980A3E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4A675-8BD3-7B94-D8DD-FF88D85D4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8B03D-9823-DBDD-F893-FAD3C4306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EAB8D-1EAE-CD4E-A7C7-4B28364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will Trump's display measure up? A look at huge military parades around  the globe.">
            <a:extLst>
              <a:ext uri="{FF2B5EF4-FFF2-40B4-BE49-F238E27FC236}">
                <a16:creationId xmlns:a16="http://schemas.microsoft.com/office/drawing/2014/main" id="{02B67147-B77E-784C-A37F-7C625B38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8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et the Black CEO fighting for greater diversity in corporate America">
            <a:extLst>
              <a:ext uri="{FF2B5EF4-FFF2-40B4-BE49-F238E27FC236}">
                <a16:creationId xmlns:a16="http://schemas.microsoft.com/office/drawing/2014/main" id="{FB635D95-3481-41D7-5B0B-81EAAA27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0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tition · Enforce the law and punish police officers who abuse their power  - United States · Change.org">
            <a:extLst>
              <a:ext uri="{FF2B5EF4-FFF2-40B4-BE49-F238E27FC236}">
                <a16:creationId xmlns:a16="http://schemas.microsoft.com/office/drawing/2014/main" id="{ADD55F73-53DC-A04A-FDD1-93FCA20C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0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olden Question Mark PNG Images &amp; PSDs for Download | PixelSquid -  S117148915">
            <a:extLst>
              <a:ext uri="{FF2B5EF4-FFF2-40B4-BE49-F238E27FC236}">
                <a16:creationId xmlns:a16="http://schemas.microsoft.com/office/drawing/2014/main" id="{430CA732-F8DF-E02B-4895-8F84EFD0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1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Triumphal Entry of Jesus into Jerusalem | Christian Courier">
            <a:extLst>
              <a:ext uri="{FF2B5EF4-FFF2-40B4-BE49-F238E27FC236}">
                <a16:creationId xmlns:a16="http://schemas.microsoft.com/office/drawing/2014/main" id="{9F440235-9F24-9542-293B-6B8014EC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2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d Pontius Pilate think Jesus was the Son of God? - Quora">
            <a:extLst>
              <a:ext uri="{FF2B5EF4-FFF2-40B4-BE49-F238E27FC236}">
                <a16:creationId xmlns:a16="http://schemas.microsoft.com/office/drawing/2014/main" id="{0E79A693-901F-70BA-22F7-B4EDB166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490"/>
          <a:stretch/>
        </p:blipFill>
        <p:spPr bwMode="auto">
          <a:xfrm>
            <a:off x="0" y="32308"/>
            <a:ext cx="12200006" cy="68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8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SFW – graphic imagery warning] Movie Review: The Passion of the Christ |  Projected Realities">
            <a:extLst>
              <a:ext uri="{FF2B5EF4-FFF2-40B4-BE49-F238E27FC236}">
                <a16:creationId xmlns:a16="http://schemas.microsoft.com/office/drawing/2014/main" id="{05793FF0-7EC9-8A18-91AD-0EFB0BFA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9" y="0"/>
            <a:ext cx="12214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6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esus Christ's Crown of Thorns: Meaning and Importance">
            <a:extLst>
              <a:ext uri="{FF2B5EF4-FFF2-40B4-BE49-F238E27FC236}">
                <a16:creationId xmlns:a16="http://schemas.microsoft.com/office/drawing/2014/main" id="{42AFD340-6516-FA50-6C75-5260526B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imon of Cyrene: The Man Who Carried Jesus' Cross | by Chris Nye | Medium">
            <a:extLst>
              <a:ext uri="{FF2B5EF4-FFF2-40B4-BE49-F238E27FC236}">
                <a16:creationId xmlns:a16="http://schemas.microsoft.com/office/drawing/2014/main" id="{E0F8E6C5-92FD-738E-CCF5-CF0536F7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1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Jesus Christ Cross Images – Browse 476,380 Stock Photos, Vectors, and Video  | Adobe Stock">
            <a:extLst>
              <a:ext uri="{FF2B5EF4-FFF2-40B4-BE49-F238E27FC236}">
                <a16:creationId xmlns:a16="http://schemas.microsoft.com/office/drawing/2014/main" id="{531B8E5A-7137-DD95-3AA2-8E44D4A5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12192000" cy="6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8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ident-elect Barack Obama is welcomed by President George W. Bush for a meeting at the White House in Washington, Wednesday, Jan. 7, 2009, with former presidents, from left, George H.W. Bush,  Bill  Clinton and Jimmy Carter.  (AP Photo/J. Scott Applewhite)">
            <a:extLst>
              <a:ext uri="{FF2B5EF4-FFF2-40B4-BE49-F238E27FC236}">
                <a16:creationId xmlns:a16="http://schemas.microsoft.com/office/drawing/2014/main" id="{892AD644-B3F9-037C-D36A-D06BEF4E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4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nce Charles takes British throne after a lifetime of preparation – India  TV">
            <a:extLst>
              <a:ext uri="{FF2B5EF4-FFF2-40B4-BE49-F238E27FC236}">
                <a16:creationId xmlns:a16="http://schemas.microsoft.com/office/drawing/2014/main" id="{4FCE2E03-9883-FDB2-E047-FF6C9931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5DC6342-D509-62D9-AB47-80E64ACC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9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CED5-AE87-DB10-FDEA-0676315C1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745" y="1121743"/>
            <a:ext cx="10293375" cy="2202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9480F-4823-7CE9-BADC-1666D2769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all the money in the U.S. is not all the money in the U.S.">
            <a:extLst>
              <a:ext uri="{FF2B5EF4-FFF2-40B4-BE49-F238E27FC236}">
                <a16:creationId xmlns:a16="http://schemas.microsoft.com/office/drawing/2014/main" id="{DB113648-04B1-DC05-DC67-0FFE00A0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8,300+ Black Man Lifting Weights Stock Photos, Pictures &amp; Royalty-Free  Images - iStock | Senior black man lifting weights">
            <a:extLst>
              <a:ext uri="{FF2B5EF4-FFF2-40B4-BE49-F238E27FC236}">
                <a16:creationId xmlns:a16="http://schemas.microsoft.com/office/drawing/2014/main" id="{05CD1403-F88F-C5D9-2253-C054C91D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3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xican Cartel Allegedly Hired MS-13 To Carry Out Torture Operation In  Minnesota | Fox News">
            <a:extLst>
              <a:ext uri="{FF2B5EF4-FFF2-40B4-BE49-F238E27FC236}">
                <a16:creationId xmlns:a16="http://schemas.microsoft.com/office/drawing/2014/main" id="{4D656C8B-3985-B134-CEA9-C0EB6773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Supreme Court Is Set to Issue an Insane Ruling That Will Lead to More  Dead Americans | Vanity Fair">
            <a:extLst>
              <a:ext uri="{FF2B5EF4-FFF2-40B4-BE49-F238E27FC236}">
                <a16:creationId xmlns:a16="http://schemas.microsoft.com/office/drawing/2014/main" id="{BD8C5985-CF3B-CB22-3079-FB0D8BC4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8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lifornia Lifestyle | Luxury cars, Luxury estate, Mansions">
            <a:extLst>
              <a:ext uri="{FF2B5EF4-FFF2-40B4-BE49-F238E27FC236}">
                <a16:creationId xmlns:a16="http://schemas.microsoft.com/office/drawing/2014/main" id="{D2C2E964-F55B-3A4E-D225-709DB744E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9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Harding</dc:creator>
  <cp:lastModifiedBy>Michelle Harding</cp:lastModifiedBy>
  <cp:revision>1</cp:revision>
  <dcterms:created xsi:type="dcterms:W3CDTF">2024-07-06T22:36:27Z</dcterms:created>
  <dcterms:modified xsi:type="dcterms:W3CDTF">2024-07-06T23:21:20Z</dcterms:modified>
</cp:coreProperties>
</file>