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7" r:id="rId3"/>
    <p:sldId id="261" r:id="rId4"/>
    <p:sldId id="262" r:id="rId5"/>
    <p:sldId id="272" r:id="rId6"/>
    <p:sldId id="260" r:id="rId7"/>
    <p:sldId id="258" r:id="rId8"/>
    <p:sldId id="259" r:id="rId9"/>
    <p:sldId id="263" r:id="rId10"/>
    <p:sldId id="273" r:id="rId11"/>
    <p:sldId id="264" r:id="rId12"/>
    <p:sldId id="265" r:id="rId13"/>
    <p:sldId id="266" r:id="rId14"/>
    <p:sldId id="268" r:id="rId15"/>
    <p:sldId id="269" r:id="rId16"/>
    <p:sldId id="25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2" autoAdjust="0"/>
    <p:restoredTop sz="94660"/>
  </p:normalViewPr>
  <p:slideViewPr>
    <p:cSldViewPr snapToGrid="0">
      <p:cViewPr varScale="1">
        <p:scale>
          <a:sx n="85" d="100"/>
          <a:sy n="85" d="100"/>
        </p:scale>
        <p:origin x="114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4" d="100"/>
        <a:sy n="7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7DD43-21A2-49F5-BA6F-F80492DEDE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85687F-F6FF-4B8E-8CFD-8AC5E4391E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4999F-0425-43D5-B6F0-7DEAE7198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AF3C1-62E7-4D92-9425-09AB6712B94F}" type="datetimeFigureOut">
              <a:rPr lang="en-US" smtClean="0"/>
              <a:t>15 Sep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91557-FEF4-4028-A6B6-460329575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75B0F-9F82-466E-B70F-1A168225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7C4F-47FC-4B0E-A39C-6174DFAF3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82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BC55C-8890-4727-8CAB-45D1715F3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627830-DF20-477C-AD77-9986FF2FB0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1C04C-BB99-4066-8DB7-5D26C8362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AF3C1-62E7-4D92-9425-09AB6712B94F}" type="datetimeFigureOut">
              <a:rPr lang="en-US" smtClean="0"/>
              <a:t>15 Sep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AB87B-39AB-42EE-B123-86379AB10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2AE82-409C-4B39-B94C-12024F8BB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7C4F-47FC-4B0E-A39C-6174DFAF3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2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4BBA4B-4552-40BF-A6F7-1584434B2E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A784C4-DB81-4027-A829-CF56D037D1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17831-3471-4F10-AB8D-EF8293ED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AF3C1-62E7-4D92-9425-09AB6712B94F}" type="datetimeFigureOut">
              <a:rPr lang="en-US" smtClean="0"/>
              <a:t>15 Sep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AF064-4781-4B41-9E57-8D4E902B0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93EC8-5477-4886-BAE1-3B8B41EF8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7C4F-47FC-4B0E-A39C-6174DFAF3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31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5B82B-DE5A-4E47-9E1E-3B592379E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107B9-7A06-40DC-A9B1-6D65A29F1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83FEC-51AE-47B5-9B24-DA76B6D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AF3C1-62E7-4D92-9425-09AB6712B94F}" type="datetimeFigureOut">
              <a:rPr lang="en-US" smtClean="0"/>
              <a:t>15 Sep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E8830-58AF-4C33-A01D-05CA9D0C1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C65F7-8769-49A9-886B-D5BFD10C0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7C4F-47FC-4B0E-A39C-6174DFAF3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16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79961-8823-4270-BFB7-18A456A61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420005-1A75-4627-910C-C79A6A4DE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8A309-6B23-4D65-B6AB-C38033434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AF3C1-62E7-4D92-9425-09AB6712B94F}" type="datetimeFigureOut">
              <a:rPr lang="en-US" smtClean="0"/>
              <a:t>15 Sep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9D514-FBE7-4C8F-B766-3246E7A6B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1586F-69B8-4255-A779-ECEDEC5E6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7C4F-47FC-4B0E-A39C-6174DFAF3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442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CD752-815C-427E-8C5B-8648EFC8A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EAD96-D0C8-4F41-80F6-1FC373A270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2DF-9CE7-40FF-94EA-F8D3E70F04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9FAAF3-7B69-4FA0-AA28-75DC2FD3E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AF3C1-62E7-4D92-9425-09AB6712B94F}" type="datetimeFigureOut">
              <a:rPr lang="en-US" smtClean="0"/>
              <a:t>15 Sep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B886B2-4787-4D2F-A750-405276F13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E0C65-048D-4645-9C76-66755827D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7C4F-47FC-4B0E-A39C-6174DFAF3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53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D4BF-F1E5-41A8-9E9F-61E3AC0BD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0D8B99-4998-4D0D-8A50-A4F3041A3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166EDC-3B95-4FC9-8E58-C952EC4C3A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318C21-4793-4435-B261-F73D2F74ED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98D736-2B8F-41B1-9246-7C5BD60660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86410F-D541-43D9-A0E4-98D5D5DC0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AF3C1-62E7-4D92-9425-09AB6712B94F}" type="datetimeFigureOut">
              <a:rPr lang="en-US" smtClean="0"/>
              <a:t>15 Sep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1F635D-5B76-449E-8DCE-61A7A7D90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BD92A8-5E34-4E3D-A613-AE653A22A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7C4F-47FC-4B0E-A39C-6174DFAF3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16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0AFFA-8C31-4A09-AB8C-4122C766F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CCB2F4-BE7E-4959-9574-F4FE5C77B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AF3C1-62E7-4D92-9425-09AB6712B94F}" type="datetimeFigureOut">
              <a:rPr lang="en-US" smtClean="0"/>
              <a:t>15 Sep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5287E6-925B-4498-BF32-B9C30AC9B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8EFF9F-0A64-4DCD-A17E-07BCDE547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7C4F-47FC-4B0E-A39C-6174DFAF3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756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4106EE-EE7A-4316-B4BB-E64B9BCD5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AF3C1-62E7-4D92-9425-09AB6712B94F}" type="datetimeFigureOut">
              <a:rPr lang="en-US" smtClean="0"/>
              <a:t>15 Sep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EF8BDC-213B-4FB0-B8E9-4447F6328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39E8E9-4D97-4ECD-B718-CC6EAAA0D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7C4F-47FC-4B0E-A39C-6174DFAF3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22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1F020-5256-4957-9C80-F83B18ABE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9844-4346-4FA6-B352-BBA019230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29230A-FB50-486E-BF52-E6BBBAA91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1B5980-3E3E-41E6-863B-729034E19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AF3C1-62E7-4D92-9425-09AB6712B94F}" type="datetimeFigureOut">
              <a:rPr lang="en-US" smtClean="0"/>
              <a:t>15 Sep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E13914-DAC8-4E29-BCB2-56988C2C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56B00-58ED-463A-8895-9929C083D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7C4F-47FC-4B0E-A39C-6174DFAF3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2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4A837-8B4B-492F-8B4E-5B599AE2F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34A9DA-0E4E-42B5-8860-483C7F7682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2FE623-0A53-4B5E-9219-FDFE13C6D5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039B-C08C-4C2E-A9D4-E1795D8F7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AF3C1-62E7-4D92-9425-09AB6712B94F}" type="datetimeFigureOut">
              <a:rPr lang="en-US" smtClean="0"/>
              <a:t>15 Sep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9426B9-7BD2-474D-92C1-8B2C78B8D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47E00E-5E2A-4E61-9BC2-7F08C0B4D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7C4F-47FC-4B0E-A39C-6174DFAF3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4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19381C-6DE3-4BB8-85BE-F154875DC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8A5AFF-1A12-4170-93F8-C8D5EED1E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E2358-1366-4333-AE17-3577FFACBA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AF3C1-62E7-4D92-9425-09AB6712B94F}" type="datetimeFigureOut">
              <a:rPr lang="en-US" smtClean="0"/>
              <a:t>15 Sep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76569-E6CA-47BF-A18A-A389EB075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908CD-386A-4FCB-8A42-63C5F679B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E7C4F-47FC-4B0E-A39C-6174DFAF3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5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13428D-D544-430C-9A0F-4C3B06014A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31"/>
          <a:stretch/>
        </p:blipFill>
        <p:spPr>
          <a:xfrm>
            <a:off x="6096000" y="527754"/>
            <a:ext cx="5238044" cy="5868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2F1CBE-EC6A-4B6B-BD4E-4422E6F85C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428978" y="359314"/>
            <a:ext cx="5531200" cy="598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97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C78478-3971-44E8-854E-0A3E69FFA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526" y="423469"/>
            <a:ext cx="4508296" cy="601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99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AEB2FE-DE55-40F5-93F4-BA9ECD59B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60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216A1F-0B5C-48DE-BBF6-34D25DEC4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56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85BDC6-54D3-457D-88DA-437208AF7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06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C42720-DCBE-4F7C-9D8D-026686403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80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BB4C15-9460-494E-A298-CC71FFD9E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98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91CBC3D-76F9-41FC-9731-0209463038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3" b="10804"/>
          <a:stretch/>
        </p:blipFill>
        <p:spPr>
          <a:xfrm>
            <a:off x="4150244" y="273308"/>
            <a:ext cx="3891512" cy="631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64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398348-A289-425F-B391-88D0AAF95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987" y="172982"/>
            <a:ext cx="4884026" cy="651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4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693486-7A2D-4C8E-BEF7-63607027C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25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7BF9D9-8289-47D1-8112-AA68DFB26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57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01039A-F6A2-4F07-A7F8-62A944B1B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509" y="0"/>
            <a:ext cx="3168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71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6A48B0-BC5C-43FD-9D45-E90C20841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9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F05D24-338E-45E2-8D08-4CAC3DE21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484" y="155465"/>
            <a:ext cx="4910302" cy="654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62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864728-5DAB-4BA1-BF43-0D8662C8C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21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E9085F-0722-4452-8045-EA84F9F420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1" r="4644" b="1897"/>
          <a:stretch/>
        </p:blipFill>
        <p:spPr>
          <a:xfrm>
            <a:off x="4394063" y="453006"/>
            <a:ext cx="3021805" cy="607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47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Bollinger</dc:creator>
  <cp:lastModifiedBy>User</cp:lastModifiedBy>
  <cp:revision>6</cp:revision>
  <dcterms:created xsi:type="dcterms:W3CDTF">2024-09-12T21:15:38Z</dcterms:created>
  <dcterms:modified xsi:type="dcterms:W3CDTF">2024-09-15T15:12:19Z</dcterms:modified>
</cp:coreProperties>
</file>